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77" r:id="rId3"/>
    <p:sldId id="281" r:id="rId4"/>
    <p:sldId id="278" r:id="rId5"/>
    <p:sldId id="279" r:id="rId6"/>
    <p:sldId id="280" r:id="rId7"/>
    <p:sldId id="267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5D334-93E9-491B-9C5F-BBE0204AF1D4}" v="1" dt="2024-03-26T17:56:57.4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22" autoAdjust="0"/>
  </p:normalViewPr>
  <p:slideViewPr>
    <p:cSldViewPr snapToGrid="0">
      <p:cViewPr varScale="1">
        <p:scale>
          <a:sx n="60" d="100"/>
          <a:sy n="60" d="100"/>
        </p:scale>
        <p:origin x="96" y="750"/>
      </p:cViewPr>
      <p:guideLst/>
    </p:cSldViewPr>
  </p:slideViewPr>
  <p:outlineViewPr>
    <p:cViewPr>
      <p:scale>
        <a:sx n="33" d="100"/>
        <a:sy n="33" d="100"/>
      </p:scale>
      <p:origin x="0" y="-210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Boardman" userId="3c4038fad9741b6e" providerId="LiveId" clId="{0215D334-93E9-491B-9C5F-BBE0204AF1D4}"/>
    <pc:docChg chg="undo custSel addSld delSld modSld">
      <pc:chgData name="Alex Boardman" userId="3c4038fad9741b6e" providerId="LiveId" clId="{0215D334-93E9-491B-9C5F-BBE0204AF1D4}" dt="2024-03-26T18:32:09.022" v="146" actId="20577"/>
      <pc:docMkLst>
        <pc:docMk/>
      </pc:docMkLst>
      <pc:sldChg chg="delSp modSp mod delAnim">
        <pc:chgData name="Alex Boardman" userId="3c4038fad9741b6e" providerId="LiveId" clId="{0215D334-93E9-491B-9C5F-BBE0204AF1D4}" dt="2024-03-26T17:56:21.570" v="18" actId="20577"/>
        <pc:sldMkLst>
          <pc:docMk/>
          <pc:sldMk cId="3035638039" sldId="256"/>
        </pc:sldMkLst>
        <pc:spChg chg="mod">
          <ac:chgData name="Alex Boardman" userId="3c4038fad9741b6e" providerId="LiveId" clId="{0215D334-93E9-491B-9C5F-BBE0204AF1D4}" dt="2024-03-26T17:56:21.570" v="18" actId="20577"/>
          <ac:spMkLst>
            <pc:docMk/>
            <pc:sldMk cId="3035638039" sldId="256"/>
            <ac:spMk id="2" creationId="{0DD7BE19-7D58-4247-4CBC-4835F3CC8623}"/>
          </ac:spMkLst>
        </pc:spChg>
        <pc:spChg chg="del">
          <ac:chgData name="Alex Boardman" userId="3c4038fad9741b6e" providerId="LiveId" clId="{0215D334-93E9-491B-9C5F-BBE0204AF1D4}" dt="2024-03-26T17:55:13.088" v="2" actId="478"/>
          <ac:spMkLst>
            <pc:docMk/>
            <pc:sldMk cId="3035638039" sldId="256"/>
            <ac:spMk id="4" creationId="{26AF47F7-0ADA-9138-2974-D71D45D0C2C2}"/>
          </ac:spMkLst>
        </pc:spChg>
        <pc:spChg chg="del">
          <ac:chgData name="Alex Boardman" userId="3c4038fad9741b6e" providerId="LiveId" clId="{0215D334-93E9-491B-9C5F-BBE0204AF1D4}" dt="2024-03-26T17:55:08.405" v="0" actId="478"/>
          <ac:spMkLst>
            <pc:docMk/>
            <pc:sldMk cId="3035638039" sldId="256"/>
            <ac:spMk id="7" creationId="{29B0B48D-F4A6-2E0E-DB8C-E67B48B1F6F8}"/>
          </ac:spMkLst>
        </pc:spChg>
        <pc:spChg chg="del">
          <ac:chgData name="Alex Boardman" userId="3c4038fad9741b6e" providerId="LiveId" clId="{0215D334-93E9-491B-9C5F-BBE0204AF1D4}" dt="2024-03-26T17:55:10.861" v="1" actId="478"/>
          <ac:spMkLst>
            <pc:docMk/>
            <pc:sldMk cId="3035638039" sldId="256"/>
            <ac:spMk id="11" creationId="{BF1D7ADD-4A03-DE97-E5DB-485DDBFA7689}"/>
          </ac:spMkLst>
        </pc:spChg>
      </pc:sldChg>
      <pc:sldChg chg="del">
        <pc:chgData name="Alex Boardman" userId="3c4038fad9741b6e" providerId="LiveId" clId="{0215D334-93E9-491B-9C5F-BBE0204AF1D4}" dt="2024-03-26T18:01:48.158" v="124" actId="47"/>
        <pc:sldMkLst>
          <pc:docMk/>
          <pc:sldMk cId="933607944" sldId="261"/>
        </pc:sldMkLst>
      </pc:sldChg>
      <pc:sldChg chg="del">
        <pc:chgData name="Alex Boardman" userId="3c4038fad9741b6e" providerId="LiveId" clId="{0215D334-93E9-491B-9C5F-BBE0204AF1D4}" dt="2024-03-26T18:00:57.272" v="115" actId="47"/>
        <pc:sldMkLst>
          <pc:docMk/>
          <pc:sldMk cId="1628080787" sldId="262"/>
        </pc:sldMkLst>
      </pc:sldChg>
      <pc:sldChg chg="del">
        <pc:chgData name="Alex Boardman" userId="3c4038fad9741b6e" providerId="LiveId" clId="{0215D334-93E9-491B-9C5F-BBE0204AF1D4}" dt="2024-03-26T18:01:47.883" v="123" actId="47"/>
        <pc:sldMkLst>
          <pc:docMk/>
          <pc:sldMk cId="872264648" sldId="263"/>
        </pc:sldMkLst>
      </pc:sldChg>
      <pc:sldChg chg="del">
        <pc:chgData name="Alex Boardman" userId="3c4038fad9741b6e" providerId="LiveId" clId="{0215D334-93E9-491B-9C5F-BBE0204AF1D4}" dt="2024-03-26T18:01:06.613" v="119" actId="47"/>
        <pc:sldMkLst>
          <pc:docMk/>
          <pc:sldMk cId="818257539" sldId="264"/>
        </pc:sldMkLst>
      </pc:sldChg>
      <pc:sldChg chg="del">
        <pc:chgData name="Alex Boardman" userId="3c4038fad9741b6e" providerId="LiveId" clId="{0215D334-93E9-491B-9C5F-BBE0204AF1D4}" dt="2024-03-26T18:01:43.489" v="120" actId="47"/>
        <pc:sldMkLst>
          <pc:docMk/>
          <pc:sldMk cId="3903522304" sldId="268"/>
        </pc:sldMkLst>
      </pc:sldChg>
      <pc:sldChg chg="del">
        <pc:chgData name="Alex Boardman" userId="3c4038fad9741b6e" providerId="LiveId" clId="{0215D334-93E9-491B-9C5F-BBE0204AF1D4}" dt="2024-03-26T18:01:03.071" v="117" actId="47"/>
        <pc:sldMkLst>
          <pc:docMk/>
          <pc:sldMk cId="2846169642" sldId="269"/>
        </pc:sldMkLst>
      </pc:sldChg>
      <pc:sldChg chg="del">
        <pc:chgData name="Alex Boardman" userId="3c4038fad9741b6e" providerId="LiveId" clId="{0215D334-93E9-491B-9C5F-BBE0204AF1D4}" dt="2024-03-26T18:01:45.318" v="121" actId="47"/>
        <pc:sldMkLst>
          <pc:docMk/>
          <pc:sldMk cId="1094299821" sldId="270"/>
        </pc:sldMkLst>
      </pc:sldChg>
      <pc:sldChg chg="del">
        <pc:chgData name="Alex Boardman" userId="3c4038fad9741b6e" providerId="LiveId" clId="{0215D334-93E9-491B-9C5F-BBE0204AF1D4}" dt="2024-03-26T18:01:46.902" v="122" actId="47"/>
        <pc:sldMkLst>
          <pc:docMk/>
          <pc:sldMk cId="3778371638" sldId="271"/>
        </pc:sldMkLst>
      </pc:sldChg>
      <pc:sldChg chg="del">
        <pc:chgData name="Alex Boardman" userId="3c4038fad9741b6e" providerId="LiveId" clId="{0215D334-93E9-491B-9C5F-BBE0204AF1D4}" dt="2024-03-26T18:00:58.659" v="116" actId="47"/>
        <pc:sldMkLst>
          <pc:docMk/>
          <pc:sldMk cId="1372824655" sldId="272"/>
        </pc:sldMkLst>
      </pc:sldChg>
      <pc:sldChg chg="del">
        <pc:chgData name="Alex Boardman" userId="3c4038fad9741b6e" providerId="LiveId" clId="{0215D334-93E9-491B-9C5F-BBE0204AF1D4}" dt="2024-03-26T18:01:04.207" v="118" actId="47"/>
        <pc:sldMkLst>
          <pc:docMk/>
          <pc:sldMk cId="3308221574" sldId="273"/>
        </pc:sldMkLst>
      </pc:sldChg>
      <pc:sldChg chg="delSp mod delAnim">
        <pc:chgData name="Alex Boardman" userId="3c4038fad9741b6e" providerId="LiveId" clId="{0215D334-93E9-491B-9C5F-BBE0204AF1D4}" dt="2024-03-26T18:02:02.926" v="129" actId="478"/>
        <pc:sldMkLst>
          <pc:docMk/>
          <pc:sldMk cId="863790732" sldId="274"/>
        </pc:sldMkLst>
        <pc:picChg chg="del">
          <ac:chgData name="Alex Boardman" userId="3c4038fad9741b6e" providerId="LiveId" clId="{0215D334-93E9-491B-9C5F-BBE0204AF1D4}" dt="2024-03-26T18:02:02.926" v="129" actId="478"/>
          <ac:picMkLst>
            <pc:docMk/>
            <pc:sldMk cId="863790732" sldId="274"/>
            <ac:picMk id="4" creationId="{BAA02520-FA42-14BD-A2A3-0CABF3D6644F}"/>
          </ac:picMkLst>
        </pc:picChg>
      </pc:sldChg>
      <pc:sldChg chg="del">
        <pc:chgData name="Alex Boardman" userId="3c4038fad9741b6e" providerId="LiveId" clId="{0215D334-93E9-491B-9C5F-BBE0204AF1D4}" dt="2024-03-26T18:01:49.563" v="125" actId="47"/>
        <pc:sldMkLst>
          <pc:docMk/>
          <pc:sldMk cId="1447710777" sldId="275"/>
        </pc:sldMkLst>
      </pc:sldChg>
      <pc:sldChg chg="add del">
        <pc:chgData name="Alex Boardman" userId="3c4038fad9741b6e" providerId="LiveId" clId="{0215D334-93E9-491B-9C5F-BBE0204AF1D4}" dt="2024-03-26T18:02:00.708" v="128" actId="47"/>
        <pc:sldMkLst>
          <pc:docMk/>
          <pc:sldMk cId="1291141807" sldId="276"/>
        </pc:sldMkLst>
      </pc:sldChg>
      <pc:sldChg chg="new">
        <pc:chgData name="Alex Boardman" userId="3c4038fad9741b6e" providerId="LiveId" clId="{0215D334-93E9-491B-9C5F-BBE0204AF1D4}" dt="2024-03-26T17:56:44.857" v="19" actId="680"/>
        <pc:sldMkLst>
          <pc:docMk/>
          <pc:sldMk cId="1192762767" sldId="277"/>
        </pc:sldMkLst>
      </pc:sldChg>
      <pc:sldChg chg="modSp new mod">
        <pc:chgData name="Alex Boardman" userId="3c4038fad9741b6e" providerId="LiveId" clId="{0215D334-93E9-491B-9C5F-BBE0204AF1D4}" dt="2024-03-26T17:56:54.981" v="48" actId="20577"/>
        <pc:sldMkLst>
          <pc:docMk/>
          <pc:sldMk cId="53517019" sldId="278"/>
        </pc:sldMkLst>
        <pc:spChg chg="mod">
          <ac:chgData name="Alex Boardman" userId="3c4038fad9741b6e" providerId="LiveId" clId="{0215D334-93E9-491B-9C5F-BBE0204AF1D4}" dt="2024-03-26T17:56:54.981" v="48" actId="20577"/>
          <ac:spMkLst>
            <pc:docMk/>
            <pc:sldMk cId="53517019" sldId="278"/>
            <ac:spMk id="2" creationId="{28FFB0BB-010C-E44E-689B-683469F20329}"/>
          </ac:spMkLst>
        </pc:spChg>
      </pc:sldChg>
      <pc:sldChg chg="modSp add mod">
        <pc:chgData name="Alex Boardman" userId="3c4038fad9741b6e" providerId="LiveId" clId="{0215D334-93E9-491B-9C5F-BBE0204AF1D4}" dt="2024-03-26T17:57:05.121" v="71" actId="20577"/>
        <pc:sldMkLst>
          <pc:docMk/>
          <pc:sldMk cId="1313967153" sldId="279"/>
        </pc:sldMkLst>
        <pc:spChg chg="mod">
          <ac:chgData name="Alex Boardman" userId="3c4038fad9741b6e" providerId="LiveId" clId="{0215D334-93E9-491B-9C5F-BBE0204AF1D4}" dt="2024-03-26T17:57:05.121" v="71" actId="20577"/>
          <ac:spMkLst>
            <pc:docMk/>
            <pc:sldMk cId="1313967153" sldId="279"/>
            <ac:spMk id="2" creationId="{28FFB0BB-010C-E44E-689B-683469F20329}"/>
          </ac:spMkLst>
        </pc:spChg>
      </pc:sldChg>
      <pc:sldChg chg="delSp modSp new mod">
        <pc:chgData name="Alex Boardman" userId="3c4038fad9741b6e" providerId="LiveId" clId="{0215D334-93E9-491B-9C5F-BBE0204AF1D4}" dt="2024-03-26T17:59:12.022" v="114" actId="478"/>
        <pc:sldMkLst>
          <pc:docMk/>
          <pc:sldMk cId="1485907470" sldId="280"/>
        </pc:sldMkLst>
        <pc:spChg chg="mod">
          <ac:chgData name="Alex Boardman" userId="3c4038fad9741b6e" providerId="LiveId" clId="{0215D334-93E9-491B-9C5F-BBE0204AF1D4}" dt="2024-03-26T17:59:04.066" v="113" actId="20577"/>
          <ac:spMkLst>
            <pc:docMk/>
            <pc:sldMk cId="1485907470" sldId="280"/>
            <ac:spMk id="2" creationId="{9F78DC69-1976-96E6-884F-1F1A3AFE3299}"/>
          </ac:spMkLst>
        </pc:spChg>
        <pc:spChg chg="del">
          <ac:chgData name="Alex Boardman" userId="3c4038fad9741b6e" providerId="LiveId" clId="{0215D334-93E9-491B-9C5F-BBE0204AF1D4}" dt="2024-03-26T17:59:12.022" v="114" actId="478"/>
          <ac:spMkLst>
            <pc:docMk/>
            <pc:sldMk cId="1485907470" sldId="280"/>
            <ac:spMk id="3" creationId="{C34DDBE3-3C83-5BE4-543A-2A9391FD8FC1}"/>
          </ac:spMkLst>
        </pc:spChg>
      </pc:sldChg>
      <pc:sldChg chg="modSp new mod">
        <pc:chgData name="Alex Boardman" userId="3c4038fad9741b6e" providerId="LiveId" clId="{0215D334-93E9-491B-9C5F-BBE0204AF1D4}" dt="2024-03-26T18:32:09.022" v="146" actId="20577"/>
        <pc:sldMkLst>
          <pc:docMk/>
          <pc:sldMk cId="2196288170" sldId="281"/>
        </pc:sldMkLst>
        <pc:spChg chg="mod">
          <ac:chgData name="Alex Boardman" userId="3c4038fad9741b6e" providerId="LiveId" clId="{0215D334-93E9-491B-9C5F-BBE0204AF1D4}" dt="2024-03-26T18:32:09.022" v="146" actId="20577"/>
          <ac:spMkLst>
            <pc:docMk/>
            <pc:sldMk cId="2196288170" sldId="281"/>
            <ac:spMk id="2" creationId="{FA572513-8DE4-B3C9-619D-E59A7DC10E40}"/>
          </ac:spMkLst>
        </pc:spChg>
      </pc:sldChg>
    </pc:docChg>
  </pc:docChgLst>
  <pc:docChgLst>
    <pc:chgData name="Alex Boardman" userId="3c4038fad9741b6e" providerId="LiveId" clId="{10DDF67D-2C8C-45A4-99F6-2B5EA3A15362}"/>
    <pc:docChg chg="custSel delSld modSld">
      <pc:chgData name="Alex Boardman" userId="3c4038fad9741b6e" providerId="LiveId" clId="{10DDF67D-2C8C-45A4-99F6-2B5EA3A15362}" dt="2024-03-08T10:00:46.277" v="577" actId="5793"/>
      <pc:docMkLst>
        <pc:docMk/>
      </pc:docMkLst>
      <pc:sldChg chg="modSp">
        <pc:chgData name="Alex Boardman" userId="3c4038fad9741b6e" providerId="LiveId" clId="{10DDF67D-2C8C-45A4-99F6-2B5EA3A15362}" dt="2024-03-08T10:00:46.277" v="577" actId="5793"/>
        <pc:sldMkLst>
          <pc:docMk/>
          <pc:sldMk cId="3035638039" sldId="256"/>
        </pc:sldMkLst>
        <pc:spChg chg="mod">
          <ac:chgData name="Alex Boardman" userId="3c4038fad9741b6e" providerId="LiveId" clId="{10DDF67D-2C8C-45A4-99F6-2B5EA3A15362}" dt="2024-03-08T10:00:46.277" v="577" actId="5793"/>
          <ac:spMkLst>
            <pc:docMk/>
            <pc:sldMk cId="3035638039" sldId="256"/>
            <ac:spMk id="7" creationId="{29B0B48D-F4A6-2E0E-DB8C-E67B48B1F6F8}"/>
          </ac:spMkLst>
        </pc:spChg>
      </pc:sldChg>
      <pc:sldChg chg="modSp mod">
        <pc:chgData name="Alex Boardman" userId="3c4038fad9741b6e" providerId="LiveId" clId="{10DDF67D-2C8C-45A4-99F6-2B5EA3A15362}" dt="2024-03-08T09:41:19.403" v="23" actId="1076"/>
        <pc:sldMkLst>
          <pc:docMk/>
          <pc:sldMk cId="933607944" sldId="261"/>
        </pc:sldMkLst>
        <pc:spChg chg="mod">
          <ac:chgData name="Alex Boardman" userId="3c4038fad9741b6e" providerId="LiveId" clId="{10DDF67D-2C8C-45A4-99F6-2B5EA3A15362}" dt="2024-03-08T09:41:19.403" v="23" actId="1076"/>
          <ac:spMkLst>
            <pc:docMk/>
            <pc:sldMk cId="933607944" sldId="261"/>
            <ac:spMk id="11" creationId="{E4C49001-C56C-55B4-04E7-80919C89112C}"/>
          </ac:spMkLst>
        </pc:spChg>
      </pc:sldChg>
      <pc:sldChg chg="modSp mod">
        <pc:chgData name="Alex Boardman" userId="3c4038fad9741b6e" providerId="LiveId" clId="{10DDF67D-2C8C-45A4-99F6-2B5EA3A15362}" dt="2024-03-08T09:41:48.237" v="55" actId="1076"/>
        <pc:sldMkLst>
          <pc:docMk/>
          <pc:sldMk cId="872264648" sldId="263"/>
        </pc:sldMkLst>
        <pc:spChg chg="mod">
          <ac:chgData name="Alex Boardman" userId="3c4038fad9741b6e" providerId="LiveId" clId="{10DDF67D-2C8C-45A4-99F6-2B5EA3A15362}" dt="2024-03-08T09:41:33.694" v="54" actId="20577"/>
          <ac:spMkLst>
            <pc:docMk/>
            <pc:sldMk cId="872264648" sldId="263"/>
            <ac:spMk id="3" creationId="{4038556A-2CEE-87BC-B11F-97B00628D231}"/>
          </ac:spMkLst>
        </pc:spChg>
        <pc:spChg chg="mod">
          <ac:chgData name="Alex Boardman" userId="3c4038fad9741b6e" providerId="LiveId" clId="{10DDF67D-2C8C-45A4-99F6-2B5EA3A15362}" dt="2024-03-08T09:41:48.237" v="55" actId="1076"/>
          <ac:spMkLst>
            <pc:docMk/>
            <pc:sldMk cId="872264648" sldId="263"/>
            <ac:spMk id="9" creationId="{29CCF151-EF9E-F032-669F-9DAB5A190670}"/>
          </ac:spMkLst>
        </pc:spChg>
      </pc:sldChg>
      <pc:sldChg chg="modSp mod">
        <pc:chgData name="Alex Boardman" userId="3c4038fad9741b6e" providerId="LiveId" clId="{10DDF67D-2C8C-45A4-99F6-2B5EA3A15362}" dt="2024-03-08T09:44:17.101" v="162" actId="1076"/>
        <pc:sldMkLst>
          <pc:docMk/>
          <pc:sldMk cId="818257539" sldId="264"/>
        </pc:sldMkLst>
        <pc:spChg chg="mod">
          <ac:chgData name="Alex Boardman" userId="3c4038fad9741b6e" providerId="LiveId" clId="{10DDF67D-2C8C-45A4-99F6-2B5EA3A15362}" dt="2024-03-08T09:43:36.303" v="157" actId="20577"/>
          <ac:spMkLst>
            <pc:docMk/>
            <pc:sldMk cId="818257539" sldId="264"/>
            <ac:spMk id="2" creationId="{60593C32-153B-507B-0176-3FB072996EA0}"/>
          </ac:spMkLst>
        </pc:spChg>
        <pc:picChg chg="mod">
          <ac:chgData name="Alex Boardman" userId="3c4038fad9741b6e" providerId="LiveId" clId="{10DDF67D-2C8C-45A4-99F6-2B5EA3A15362}" dt="2024-03-08T09:44:10.457" v="161" actId="1076"/>
          <ac:picMkLst>
            <pc:docMk/>
            <pc:sldMk cId="818257539" sldId="264"/>
            <ac:picMk id="7" creationId="{20874029-1AB1-9064-99CC-E417C874DCE5}"/>
          </ac:picMkLst>
        </pc:picChg>
        <pc:picChg chg="mod">
          <ac:chgData name="Alex Boardman" userId="3c4038fad9741b6e" providerId="LiveId" clId="{10DDF67D-2C8C-45A4-99F6-2B5EA3A15362}" dt="2024-03-08T09:44:17.101" v="162" actId="1076"/>
          <ac:picMkLst>
            <pc:docMk/>
            <pc:sldMk cId="818257539" sldId="264"/>
            <ac:picMk id="11" creationId="{A0027DF9-17B6-3438-98BB-3C694BA9C035}"/>
          </ac:picMkLst>
        </pc:picChg>
      </pc:sldChg>
      <pc:sldChg chg="modSp mod">
        <pc:chgData name="Alex Boardman" userId="3c4038fad9741b6e" providerId="LiveId" clId="{10DDF67D-2C8C-45A4-99F6-2B5EA3A15362}" dt="2024-03-08T09:46:07.373" v="170" actId="20577"/>
        <pc:sldMkLst>
          <pc:docMk/>
          <pc:sldMk cId="3903522304" sldId="268"/>
        </pc:sldMkLst>
        <pc:spChg chg="mod">
          <ac:chgData name="Alex Boardman" userId="3c4038fad9741b6e" providerId="LiveId" clId="{10DDF67D-2C8C-45A4-99F6-2B5EA3A15362}" dt="2024-03-08T09:46:07.373" v="170" actId="20577"/>
          <ac:spMkLst>
            <pc:docMk/>
            <pc:sldMk cId="3903522304" sldId="268"/>
            <ac:spMk id="2" creationId="{60593C32-153B-507B-0176-3FB072996EA0}"/>
          </ac:spMkLst>
        </pc:spChg>
      </pc:sldChg>
      <pc:sldChg chg="addSp modSp mod">
        <pc:chgData name="Alex Boardman" userId="3c4038fad9741b6e" providerId="LiveId" clId="{10DDF67D-2C8C-45A4-99F6-2B5EA3A15362}" dt="2024-03-08T09:32:54.455" v="21" actId="22"/>
        <pc:sldMkLst>
          <pc:docMk/>
          <pc:sldMk cId="863790732" sldId="274"/>
        </pc:sldMkLst>
        <pc:spChg chg="mod">
          <ac:chgData name="Alex Boardman" userId="3c4038fad9741b6e" providerId="LiveId" clId="{10DDF67D-2C8C-45A4-99F6-2B5EA3A15362}" dt="2024-03-08T09:31:56.472" v="20" actId="20577"/>
          <ac:spMkLst>
            <pc:docMk/>
            <pc:sldMk cId="863790732" sldId="274"/>
            <ac:spMk id="7" creationId="{A530CB02-875B-D904-4318-F29E80CB2D92}"/>
          </ac:spMkLst>
        </pc:spChg>
        <pc:picChg chg="add">
          <ac:chgData name="Alex Boardman" userId="3c4038fad9741b6e" providerId="LiveId" clId="{10DDF67D-2C8C-45A4-99F6-2B5EA3A15362}" dt="2024-03-08T09:32:54.455" v="21" actId="22"/>
          <ac:picMkLst>
            <pc:docMk/>
            <pc:sldMk cId="863790732" sldId="274"/>
            <ac:picMk id="4" creationId="{BAA02520-FA42-14BD-A2A3-0CABF3D6644F}"/>
          </ac:picMkLst>
        </pc:picChg>
      </pc:sldChg>
      <pc:sldChg chg="modNotesTx">
        <pc:chgData name="Alex Boardman" userId="3c4038fad9741b6e" providerId="LiveId" clId="{10DDF67D-2C8C-45A4-99F6-2B5EA3A15362}" dt="2024-03-08T09:52:48.338" v="535" actId="20577"/>
        <pc:sldMkLst>
          <pc:docMk/>
          <pc:sldMk cId="1291141807" sldId="276"/>
        </pc:sldMkLst>
      </pc:sldChg>
      <pc:sldChg chg="del">
        <pc:chgData name="Alex Boardman" userId="3c4038fad9741b6e" providerId="LiveId" clId="{10DDF67D-2C8C-45A4-99F6-2B5EA3A15362}" dt="2024-03-08T09:34:02.287" v="22" actId="2696"/>
        <pc:sldMkLst>
          <pc:docMk/>
          <pc:sldMk cId="338501075" sldId="277"/>
        </pc:sldMkLst>
      </pc:sldChg>
    </pc:docChg>
  </pc:docChgLst>
</pc:chgInfo>
</file>

<file path=ppt/media/image1.png>
</file>

<file path=ppt/media/image2.png>
</file>

<file path=ppt/media/image3.png>
</file>

<file path=ppt/media/image4.gif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40B67-72A9-4989-8D2F-87E1CAA31609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768A6-D54E-4011-A9BF-B6F3DB7CC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7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768A6-D54E-4011-A9BF-B6F3DB7CC22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26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5482-2AB7-D648-43F1-CA2CE4095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40C5A6-2ACC-4D40-8041-40C0D3E19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2AD1B-2FEA-BBCA-7CE3-6A73D849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F81BB-9E81-E011-234B-A31849A8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8013E-96DF-7AFD-64DD-07A373B4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4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4DBE-AFEE-BCFC-3456-2AF5C6E8C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70F7A-73E6-8620-FF85-049D543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39EBA-039D-4E35-75F0-6172A5AE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ADA4-2913-B2C6-E52F-784F7FDA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D8757-9CF8-8DA5-0024-B3BC4E52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23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DA444B-FF16-515D-5BC2-FF6FB85D8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97E66-45B7-23A2-B1E8-85412DB07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D7DE2-84EE-18C3-DD28-0413F43C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60B8-3F8B-5F2F-0988-575F40AE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FA5C-E07C-3CC1-CA83-23390B28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31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6882-1898-8D68-A6CE-4C978FC1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EFB0-24DE-7983-5964-CACA18528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F9D9A-B294-FC53-12B4-751A49FF6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0FAD-C2C6-230A-B6B3-EC720F01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AF5E6-B58C-51EB-F98E-446354FF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70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2444-9E21-9EF8-B9EC-64836FAC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44DE2-E816-74B1-152A-3DA3F054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1D207-5FAA-7063-0650-21112F46B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11BF9-A3F1-189C-2C4F-200C899AA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68C52-F1E5-E774-EEC9-B71A1D29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87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FB32-3625-DC88-7217-0F415B6D0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F2435-2222-1429-58C8-7892D94D9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6A0DF-76AC-D500-D482-A86FFD982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57764-EA4A-4997-8786-EE7A4986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FCB4F-2F03-8368-3F5B-A10ECEB2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E01B-BB9C-18AF-3683-DC7FD302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3DA0A-181B-0A21-6291-061F34CB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A9C1E-421B-656E-017D-72B6B965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1FE9A-CA4D-C577-42E5-F4276AB7A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967F8-20FA-674C-980A-F045696EC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8E7EE-0B55-D905-2180-B0D05ADAC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A3896-1849-3D76-E0CE-AF542730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24A28-7179-46B6-E0E7-0353B58D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E48556-B688-1CA6-4ACA-D15FD464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13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B551-EC21-1641-9F0B-D8DE0735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ADEB59-C4A4-E73B-C783-DAD6D95C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D3F1C-9161-B90D-1F83-8E5D17F3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3DC0B-E531-BEC2-06AA-B91B6DF4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8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559314-77ED-73D8-84F1-0008B4EA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EEDCF-7B54-C4FD-4FA6-78B584169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CABAA-7574-9085-11FE-5B8EB284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9D91-5740-D10D-967F-FFA0559D0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6E000-52F5-BF03-0AF8-9E2E3B066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22AD5-248A-1BF6-3DDE-AD45BDD73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23A10-2FA8-52C2-BCB2-BE25BCB0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6EEC6-EDA7-C9B4-048C-03BD3A815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CE981-2998-5FEC-E44E-4E1E98A0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11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2E4F-FD47-7375-F780-49D79F51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7F8EC-4302-692B-13D4-5E05D3825A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FFAE1-5AE2-7F28-FD47-A85200835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4346-A402-0E12-F036-4F549632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CBE35-AFB9-CF1A-A4BC-FC13F360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6D967-284B-E33E-4F7D-BD8A7013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2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39F246-7566-FF76-3550-2C853B80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AB239-561F-206F-641C-F0C35564D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AE936-7916-8CC3-CBDF-6406C6043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27A49-84D9-4D15-A1C0-9FE19D01F206}" type="datetimeFigureOut">
              <a:rPr lang="en-GB" smtClean="0"/>
              <a:t>26/03/2024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A2398-4AB5-09F4-B672-7D5D477A7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0B9B9-6D6D-7254-37CF-35C352E34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6C616-83CB-4911-82E3-6468DCEEA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08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13DFF-1500-E993-0525-6D2880B5751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t="6640" r="-1" b="6638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7BE19-7D58-4247-4CBC-4835F3CC8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sz="6600" b="1" dirty="0">
                <a:solidFill>
                  <a:schemeClr val="bg1"/>
                </a:solidFill>
              </a:rPr>
              <a:t>F1 Grand Prix Race Win Predictor – Sprint 2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F1">
            <a:hlinkClick r:id="" action="ppaction://media"/>
            <a:extLst>
              <a:ext uri="{FF2B5EF4-FFF2-40B4-BE49-F238E27FC236}">
                <a16:creationId xmlns:a16="http://schemas.microsoft.com/office/drawing/2014/main" id="{93B25A27-DD8A-07EC-ADA3-FD206359E9B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831.25"/>
                  <p14:fade out="29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50902" y="5826125"/>
            <a:ext cx="487363" cy="487363"/>
          </a:xfrm>
          <a:prstGeom prst="rect">
            <a:avLst/>
          </a:prstGeom>
        </p:spPr>
      </p:pic>
      <p:pic>
        <p:nvPicPr>
          <p:cNvPr id="8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4A8F9AEF-B541-67D1-8109-D2809A253AB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9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950FDA36-50D2-F9BD-958A-19E74D7ED4A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595"/>
                  <p14:fade in="150" out="2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63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46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A9D2-CDB9-CE41-2399-FA8C221EB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71031-D212-44F2-3A3B-966EFBFF7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76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72513-8DE4-B3C9-619D-E59A7DC1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Processing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59A9E-52F1-A9A0-3C89-1A2192EA9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288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B0BB-010C-E44E-689B-683469F2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performance F1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E3915-088F-963F-AA85-05833C925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17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B0BB-010C-E44E-689B-683469F2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performance F1 on 1 (race win)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E3915-088F-963F-AA85-05833C925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96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8DC69-1976-96E6-884F-1F1A3AFE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much money would we have made 2023?</a:t>
            </a:r>
          </a:p>
        </p:txBody>
      </p:sp>
    </p:spTree>
    <p:extLst>
      <p:ext uri="{BB962C8B-B14F-4D97-AF65-F5344CB8AC3E}">
        <p14:creationId xmlns:p14="http://schemas.microsoft.com/office/powerpoint/2010/main" val="148590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E6AFD-9093-0A32-BA64-E4C46B4E9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Let me take you back to 2021…</a:t>
            </a:r>
          </a:p>
        </p:txBody>
      </p:sp>
      <p:pic>
        <p:nvPicPr>
          <p:cNvPr id="11" name="[ytmp3.art]media_mp3_It_s_lights_out_and_away_we_go_-_F1_Sound_Effect">
            <a:hlinkClick r:id="" action="ppaction://media"/>
            <a:extLst>
              <a:ext uri="{FF2B5EF4-FFF2-40B4-BE49-F238E27FC236}">
                <a16:creationId xmlns:a16="http://schemas.microsoft.com/office/drawing/2014/main" id="{1F7C5400-70BF-62A4-E572-63DB2099EA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46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rain with a circuit board and text&#10;&#10;Description automatically generated with medium confidence">
            <a:extLst>
              <a:ext uri="{FF2B5EF4-FFF2-40B4-BE49-F238E27FC236}">
                <a16:creationId xmlns:a16="http://schemas.microsoft.com/office/drawing/2014/main" id="{1AE8F9CA-1572-2B40-765D-591B2E64E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ace car jacket&#10;&#10;Description automatically generated">
            <a:extLst>
              <a:ext uri="{FF2B5EF4-FFF2-40B4-BE49-F238E27FC236}">
                <a16:creationId xmlns:a16="http://schemas.microsoft.com/office/drawing/2014/main" id="{38C5CD41-4E62-E8B1-59CE-3A631A71FD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1533525"/>
            <a:ext cx="4743450" cy="3790950"/>
          </a:xfrm>
          <a:prstGeom prst="rect">
            <a:avLst/>
          </a:prstGeom>
        </p:spPr>
      </p:pic>
      <p:pic>
        <p:nvPicPr>
          <p:cNvPr id="6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79AE4B02-D91E-E45D-5FF7-A6EBF088A38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906" end="2100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30CB02-875B-D904-4318-F29E80CB2D9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0" dirty="0"/>
              <a:t>Thanks for your time &amp; Happy Women’s Day</a:t>
            </a:r>
          </a:p>
        </p:txBody>
      </p:sp>
      <p:pic>
        <p:nvPicPr>
          <p:cNvPr id="28" name="[ytmp3.art]media_mp3_The_2024_F1_Opening_Titles_">
            <a:hlinkClick r:id="" action="ppaction://media"/>
            <a:extLst>
              <a:ext uri="{FF2B5EF4-FFF2-40B4-BE49-F238E27FC236}">
                <a16:creationId xmlns:a16="http://schemas.microsoft.com/office/drawing/2014/main" id="{60F53F63-9F33-6E4D-62E1-9FC116C6951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60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9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4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1473</TotalTime>
  <Words>49</Words>
  <Application>Microsoft Office PowerPoint</Application>
  <PresentationFormat>Widescreen</PresentationFormat>
  <Paragraphs>8</Paragraphs>
  <Slides>8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Calibri Light</vt:lpstr>
      <vt:lpstr>Office Theme</vt:lpstr>
      <vt:lpstr>F1 Grand Prix Race Win Predictor – Sprint 2</vt:lpstr>
      <vt:lpstr>PowerPoint Presentation</vt:lpstr>
      <vt:lpstr>Processing Steps</vt:lpstr>
      <vt:lpstr>Model performance F1</vt:lpstr>
      <vt:lpstr>Model performance F1 on 1 (race win)</vt:lpstr>
      <vt:lpstr>How much money would we have made 2023?</vt:lpstr>
      <vt:lpstr>Let me take you back to 2021…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Boardman</dc:creator>
  <cp:lastModifiedBy>Alex Boardman</cp:lastModifiedBy>
  <cp:revision>3</cp:revision>
  <dcterms:created xsi:type="dcterms:W3CDTF">2024-02-04T09:38:08Z</dcterms:created>
  <dcterms:modified xsi:type="dcterms:W3CDTF">2024-03-26T18:32:10Z</dcterms:modified>
</cp:coreProperties>
</file>

<file path=docProps/thumbnail.jpeg>
</file>